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7" r:id="rId11"/>
    <p:sldId id="266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>
        <p:scale>
          <a:sx n="83" d="100"/>
          <a:sy n="83" d="100"/>
        </p:scale>
        <p:origin x="45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.responster.com/MGuF1O" TargetMode="Externa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E5FA5-1E5B-491C-BFB6-B3EBAE752A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P.I.M Progression/Design Seminar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1DF315-F9DC-4707-9F79-DD673C1386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Created by: Personal information management department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1861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9995F-D421-4043-8A71-325E8F944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CD7013C-9E69-4702-B3F1-B6457E214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775980E9-45A1-4A13-8D9B-1CE3C302D461}"/>
              </a:ext>
            </a:extLst>
          </p:cNvPr>
          <p:cNvSpPr/>
          <p:nvPr/>
        </p:nvSpPr>
        <p:spPr>
          <a:xfrm>
            <a:off x="2656936" y="3036498"/>
            <a:ext cx="1012166" cy="25879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8703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09821-2355-4798-A213-26D26E7F5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4A602B-36C4-4F69-9C51-B8ABEA9EAD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FF44601B-672A-4322-8C4F-E544727AF847}"/>
              </a:ext>
            </a:extLst>
          </p:cNvPr>
          <p:cNvSpPr/>
          <p:nvPr/>
        </p:nvSpPr>
        <p:spPr>
          <a:xfrm>
            <a:off x="3414252" y="5368413"/>
            <a:ext cx="789038" cy="206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1585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173F3-12A3-4F05-9EF8-0221AEB58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686AA1-93E2-44EE-8240-1FC5B5CF2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47180"/>
          </a:xfrm>
          <a:prstGeom prst="rect">
            <a:avLst/>
          </a:prstGeom>
        </p:spPr>
      </p:pic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2A927C0D-C190-4C90-BAFF-8A8999ECB24C}"/>
              </a:ext>
            </a:extLst>
          </p:cNvPr>
          <p:cNvSpPr/>
          <p:nvPr/>
        </p:nvSpPr>
        <p:spPr>
          <a:xfrm>
            <a:off x="5588108" y="3614376"/>
            <a:ext cx="789038" cy="2064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8055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7C775-2D91-432F-A5A5-368680ECB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7773E-AFD0-488C-909B-C80A7982F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A1EFAD-E2BF-4A4C-8F5B-599EA47775A1}"/>
              </a:ext>
            </a:extLst>
          </p:cNvPr>
          <p:cNvSpPr/>
          <p:nvPr/>
        </p:nvSpPr>
        <p:spPr>
          <a:xfrm>
            <a:off x="0" y="0"/>
            <a:ext cx="12192000" cy="69011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2791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57543-8331-4E20-B59B-C5CF2E3D2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</a:t>
            </a:r>
            <a:endParaRPr lang="en-GB" dirty="0"/>
          </a:p>
        </p:txBody>
      </p:sp>
      <p:sp>
        <p:nvSpPr>
          <p:cNvPr id="5" name="Content Placeholder 4">
            <a:hlinkClick r:id="rId2" action="ppaction://hlinksldjump"/>
            <a:extLst>
              <a:ext uri="{FF2B5EF4-FFF2-40B4-BE49-F238E27FC236}">
                <a16:creationId xmlns:a16="http://schemas.microsoft.com/office/drawing/2014/main" id="{55F0B421-A355-4C23-87A4-E04132B3A4E5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u="sng" dirty="0">
                <a:hlinkClick r:id="rId3"/>
              </a:rPr>
              <a:t>https://form.responster.com/MGuF1O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1097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420C8-6932-47A0-AFE9-49F7069AA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be talking about.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2A652-FBB2-4447-BEE9-0C9C22304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Our progress phase 1</a:t>
            </a:r>
          </a:p>
          <a:p>
            <a:r>
              <a:rPr lang="en-US" dirty="0"/>
              <a:t>Our goals in phase 2</a:t>
            </a:r>
          </a:p>
          <a:p>
            <a:r>
              <a:rPr lang="en-US" dirty="0"/>
              <a:t>Login/home screen</a:t>
            </a:r>
          </a:p>
          <a:p>
            <a:r>
              <a:rPr lang="en-US" dirty="0"/>
              <a:t>Policy accept/close pop up window</a:t>
            </a:r>
          </a:p>
          <a:p>
            <a:r>
              <a:rPr lang="en-US" dirty="0"/>
              <a:t>Login functionality</a:t>
            </a:r>
          </a:p>
          <a:p>
            <a:r>
              <a:rPr lang="en-US" dirty="0"/>
              <a:t>update existing personal information</a:t>
            </a:r>
          </a:p>
          <a:p>
            <a:r>
              <a:rPr lang="en-US" dirty="0"/>
              <a:t>Delete users</a:t>
            </a:r>
          </a:p>
          <a:p>
            <a:r>
              <a:rPr lang="en-US" dirty="0"/>
              <a:t>Feedback</a:t>
            </a:r>
          </a:p>
          <a:p>
            <a:r>
              <a:rPr lang="en-US" dirty="0"/>
              <a:t>Result</a:t>
            </a:r>
          </a:p>
          <a:p>
            <a:r>
              <a:rPr lang="en-US" dirty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665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71A3F-DB84-4993-B10B-D3761279B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phase 1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946B17-AD49-4CCD-AA73-BFA7CE745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8566" y="2052638"/>
            <a:ext cx="6436644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4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CB322-5E1B-422B-94B1-BFCB30C10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49304B-DE4E-40DF-BE96-9520E45F6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7242" y="1260987"/>
            <a:ext cx="8659770" cy="468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537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96C74-DA88-4F60-B371-8475ECD84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DE85BB-1851-4DE3-A2F6-BD1251304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2711" y="1054510"/>
            <a:ext cx="7226450" cy="495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58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E223E-06EB-4CC6-8916-54F509710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goals in phase 2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8AFB7-532A-4B05-A936-3EF06CFA3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Functioning delete button</a:t>
            </a:r>
          </a:p>
          <a:p>
            <a:r>
              <a:rPr lang="en-US" dirty="0"/>
              <a:t>Functioning update button</a:t>
            </a:r>
          </a:p>
          <a:p>
            <a:r>
              <a:rPr lang="en-US" dirty="0"/>
              <a:t>Home screen</a:t>
            </a:r>
          </a:p>
          <a:p>
            <a:r>
              <a:rPr lang="en-US" dirty="0"/>
              <a:t>Login</a:t>
            </a:r>
          </a:p>
          <a:p>
            <a:r>
              <a:rPr lang="en-US" dirty="0"/>
              <a:t>Policy pop-up window</a:t>
            </a:r>
          </a:p>
        </p:txBody>
      </p:sp>
    </p:spTree>
    <p:extLst>
      <p:ext uri="{BB962C8B-B14F-4D97-AF65-F5344CB8AC3E}">
        <p14:creationId xmlns:p14="http://schemas.microsoft.com/office/powerpoint/2010/main" val="4116994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95E11-43D6-47A5-833B-DDD9AA11C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Functioning delete button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83E2F3-32C1-4984-B633-B1DABD4FC1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921" y="2053313"/>
            <a:ext cx="6437934" cy="419441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D2B2791-FD52-4DD8-BE71-302AFA2E9D76}"/>
              </a:ext>
            </a:extLst>
          </p:cNvPr>
          <p:cNvSpPr/>
          <p:nvPr/>
        </p:nvSpPr>
        <p:spPr>
          <a:xfrm>
            <a:off x="3709219" y="5287297"/>
            <a:ext cx="464575" cy="2212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675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0BB7E-8239-4E11-A9EA-FBD08AB64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Functioning update button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934B84-8901-4C8D-A0D9-2FAA4E0A2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921" y="2053313"/>
            <a:ext cx="6437934" cy="419441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4A7AE14-2EF0-4721-A750-FA000B820DC7}"/>
              </a:ext>
            </a:extLst>
          </p:cNvPr>
          <p:cNvSpPr/>
          <p:nvPr/>
        </p:nvSpPr>
        <p:spPr>
          <a:xfrm>
            <a:off x="3288890" y="5324168"/>
            <a:ext cx="449826" cy="1474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854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BE9B7-AD65-467E-B6EF-6C6CCD93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pop-up window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CAAADF-F9FD-4AB5-830F-FB6394838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C67B48B3-5E5A-41AD-94BF-99E7895E3B53}"/>
              </a:ext>
            </a:extLst>
          </p:cNvPr>
          <p:cNvSpPr/>
          <p:nvPr/>
        </p:nvSpPr>
        <p:spPr>
          <a:xfrm>
            <a:off x="5348472" y="4901514"/>
            <a:ext cx="1259362" cy="2743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09565595-E1B3-4C15-8A49-26419C432157}"/>
              </a:ext>
            </a:extLst>
          </p:cNvPr>
          <p:cNvSpPr/>
          <p:nvPr/>
        </p:nvSpPr>
        <p:spPr>
          <a:xfrm>
            <a:off x="6807308" y="4901514"/>
            <a:ext cx="1583318" cy="2743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91252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122</TotalTime>
  <Words>95</Words>
  <Application>Microsoft Office PowerPoint</Application>
  <PresentationFormat>Widescreen</PresentationFormat>
  <Paragraphs>26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Ion</vt:lpstr>
      <vt:lpstr>P.I.M Progression/Design Seminar</vt:lpstr>
      <vt:lpstr>What we will be talking about.</vt:lpstr>
      <vt:lpstr>Progress phase 1</vt:lpstr>
      <vt:lpstr>PowerPoint Presentation</vt:lpstr>
      <vt:lpstr>PowerPoint Presentation</vt:lpstr>
      <vt:lpstr>Our goals in phase 2</vt:lpstr>
      <vt:lpstr>Functioning delete button</vt:lpstr>
      <vt:lpstr>Functioning update button</vt:lpstr>
      <vt:lpstr>Policy pop-up window</vt:lpstr>
      <vt:lpstr>PowerPoint Presentation</vt:lpstr>
      <vt:lpstr>PowerPoint Presentation</vt:lpstr>
      <vt:lpstr>PowerPoint Presentation</vt:lpstr>
      <vt:lpstr>PowerPoint Presentation</vt:lpstr>
      <vt:lpstr>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P.I.M Progression/Design Seminar</dc:title>
  <dc:creator>danny keijser</dc:creator>
  <cp:lastModifiedBy>danny keijser</cp:lastModifiedBy>
  <cp:revision>8</cp:revision>
  <dcterms:created xsi:type="dcterms:W3CDTF">2019-01-22T13:19:39Z</dcterms:created>
  <dcterms:modified xsi:type="dcterms:W3CDTF">2019-01-29T13:33:20Z</dcterms:modified>
</cp:coreProperties>
</file>